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26665A-41B9-43CE-812B-731E7365826F}" v="30" dt="2018-06-28T16:33:18.4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7" autoAdjust="0"/>
    <p:restoredTop sz="94660"/>
  </p:normalViewPr>
  <p:slideViewPr>
    <p:cSldViewPr snapToGrid="0">
      <p:cViewPr varScale="1">
        <p:scale>
          <a:sx n="78" d="100"/>
          <a:sy n="78" d="100"/>
        </p:scale>
        <p:origin x="75" y="5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onel Billon" userId="536678d3-5b55-4a3d-8f4d-cf4ed7a2658e" providerId="ADAL" clId="{2526665A-41B9-43CE-812B-731E7365826F}"/>
    <pc:docChg chg="modSld">
      <pc:chgData name="Lionel Billon" userId="536678d3-5b55-4a3d-8f4d-cf4ed7a2658e" providerId="ADAL" clId="{2526665A-41B9-43CE-812B-731E7365826F}" dt="2018-06-28T16:33:18.472" v="29" actId="20577"/>
      <pc:docMkLst>
        <pc:docMk/>
      </pc:docMkLst>
      <pc:sldChg chg="modSp">
        <pc:chgData name="Lionel Billon" userId="536678d3-5b55-4a3d-8f4d-cf4ed7a2658e" providerId="ADAL" clId="{2526665A-41B9-43CE-812B-731E7365826F}" dt="2018-06-28T16:33:18.472" v="29" actId="20577"/>
        <pc:sldMkLst>
          <pc:docMk/>
          <pc:sldMk cId="664372556" sldId="256"/>
        </pc:sldMkLst>
        <pc:spChg chg="mod">
          <ac:chgData name="Lionel Billon" userId="536678d3-5b55-4a3d-8f4d-cf4ed7a2658e" providerId="ADAL" clId="{2526665A-41B9-43CE-812B-731E7365826F}" dt="2018-06-28T16:33:18.472" v="29" actId="20577"/>
          <ac:spMkLst>
            <pc:docMk/>
            <pc:sldMk cId="664372556" sldId="256"/>
            <ac:spMk id="2" creationId="{E4826847-497F-49DF-A922-324D15F34488}"/>
          </ac:spMkLst>
        </pc:spChg>
      </pc:sldChg>
      <pc:sldChg chg="addSp modSp">
        <pc:chgData name="Lionel Billon" userId="536678d3-5b55-4a3d-8f4d-cf4ed7a2658e" providerId="ADAL" clId="{2526665A-41B9-43CE-812B-731E7365826F}" dt="2018-06-28T16:32:59.893" v="3" actId="164"/>
        <pc:sldMkLst>
          <pc:docMk/>
          <pc:sldMk cId="2276188277" sldId="258"/>
        </pc:sldMkLst>
        <pc:spChg chg="add mod">
          <ac:chgData name="Lionel Billon" userId="536678d3-5b55-4a3d-8f4d-cf4ed7a2658e" providerId="ADAL" clId="{2526665A-41B9-43CE-812B-731E7365826F}" dt="2018-06-28T16:32:59.893" v="3" actId="164"/>
          <ac:spMkLst>
            <pc:docMk/>
            <pc:sldMk cId="2276188277" sldId="258"/>
            <ac:spMk id="5" creationId="{9E21E702-38E3-426B-94E6-32C7193B5E90}"/>
          </ac:spMkLst>
        </pc:spChg>
        <pc:grpChg chg="add mod">
          <ac:chgData name="Lionel Billon" userId="536678d3-5b55-4a3d-8f4d-cf4ed7a2658e" providerId="ADAL" clId="{2526665A-41B9-43CE-812B-731E7365826F}" dt="2018-06-28T16:32:59.893" v="3" actId="164"/>
          <ac:grpSpMkLst>
            <pc:docMk/>
            <pc:sldMk cId="2276188277" sldId="258"/>
            <ac:grpSpMk id="6" creationId="{AE4A4A61-BBED-4252-9B2C-9C50BE4B01FF}"/>
          </ac:grpSpMkLst>
        </pc:grpChg>
        <pc:picChg chg="mod">
          <ac:chgData name="Lionel Billon" userId="536678d3-5b55-4a3d-8f4d-cf4ed7a2658e" providerId="ADAL" clId="{2526665A-41B9-43CE-812B-731E7365826F}" dt="2018-06-28T16:32:59.893" v="3" actId="164"/>
          <ac:picMkLst>
            <pc:docMk/>
            <pc:sldMk cId="2276188277" sldId="258"/>
            <ac:picMk id="4" creationId="{53CA5369-F003-4C74-B811-B41A239526C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FA5E4-3342-425F-8AE0-CF37F36CC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3D91C2-2F63-496A-AB19-250C4ABFAD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F9558-D192-448D-8655-C93354724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61258-67BD-4082-AEA8-C2C74C897EDE}" type="datetimeFigureOut">
              <a:rPr lang="fr-FR" smtClean="0"/>
              <a:t>28/06/2018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E1E4E-EB17-4D05-8B43-804A82347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45BB0-8116-4B11-BC42-08AF7A702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15767-5478-40F0-9F93-03A51E8A55C3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8886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F8412-8CA0-4F1B-929B-F3968FF8B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8F0B8F-8E79-490D-9EDE-F516FC6DFF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1A1071-08B1-4B6C-82AA-238C98DE3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61258-67BD-4082-AEA8-C2C74C897EDE}" type="datetimeFigureOut">
              <a:rPr lang="fr-FR" smtClean="0"/>
              <a:t>28/06/2018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14342-BE98-4A21-BF4B-0D175E546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90614-9770-49BE-9E68-011BFE179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15767-5478-40F0-9F93-03A51E8A55C3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7121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EB32B4-3A38-48EB-AC1D-625961016F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FD8551-6B75-4254-A8CC-5EDBE93877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48DBCA-24AE-470E-8163-2FB6CD71E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61258-67BD-4082-AEA8-C2C74C897EDE}" type="datetimeFigureOut">
              <a:rPr lang="fr-FR" smtClean="0"/>
              <a:t>28/06/2018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08F5A-1002-40B4-BF10-E5344FAB5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E1B1F-01DB-439C-8077-172FEB12C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15767-5478-40F0-9F93-03A51E8A55C3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0428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A96E4-754E-4916-8DDD-D2466540A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D532F-A22E-4EE2-9735-B02EFF886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DCBB0-6882-4594-94D4-63B5ADEEE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61258-67BD-4082-AEA8-C2C74C897EDE}" type="datetimeFigureOut">
              <a:rPr lang="fr-FR" smtClean="0"/>
              <a:t>28/06/2018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226E14-E5D0-49BC-95FE-C886FD401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D3424-612D-4AF7-8B45-16A920420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15767-5478-40F0-9F93-03A51E8A55C3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7810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9B309-8595-4698-96F3-19B68E3EA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2980F-5A12-4FF8-9866-BF9B92731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BC89F-326D-48BC-AABF-7993363AE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61258-67BD-4082-AEA8-C2C74C897EDE}" type="datetimeFigureOut">
              <a:rPr lang="fr-FR" smtClean="0"/>
              <a:t>28/06/2018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9F5F9-0C88-4E79-8970-B74BC64CE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4BE39-414E-4825-89F0-EE75B0983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15767-5478-40F0-9F93-03A51E8A55C3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86083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59383-4CE4-4C4F-AF94-D1DC2BD45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6B0ED-F5C6-44F5-9E39-04D141031A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8C5ADD-18BC-441C-AC98-21A5214CF2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FF0F51-CF4D-45FB-B5BB-D215D4210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61258-67BD-4082-AEA8-C2C74C897EDE}" type="datetimeFigureOut">
              <a:rPr lang="fr-FR" smtClean="0"/>
              <a:t>28/06/2018</a:t>
            </a:fld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28C25-6C94-405C-867A-AD29F2099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32092F-8D61-48C6-B479-E8D04FE5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15767-5478-40F0-9F93-03A51E8A55C3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5957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7B0CD-21B7-4710-BD23-C54993D3C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2732F5-E7BD-4126-ABE4-560453517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FE2291-7F13-48D4-8674-C6AE14899D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F6F056-0486-45CD-ABC5-09221C579C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0CC202-D611-4BE1-8F57-B313190B88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357DEF-2A95-42CE-A6B9-12103DA77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61258-67BD-4082-AEA8-C2C74C897EDE}" type="datetimeFigureOut">
              <a:rPr lang="fr-FR" smtClean="0"/>
              <a:t>28/06/2018</a:t>
            </a:fld>
            <a:endParaRPr lang="fr-FR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119E05-96C4-408C-947F-2A9B3F965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771D93-9334-4FF8-BD45-DB1D0D120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15767-5478-40F0-9F93-03A51E8A55C3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1017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DB46D-CA38-4957-B703-C2FC32645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354145-294C-4C0E-B552-E8D3455F8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61258-67BD-4082-AEA8-C2C74C897EDE}" type="datetimeFigureOut">
              <a:rPr lang="fr-FR" smtClean="0"/>
              <a:t>28/06/2018</a:t>
            </a:fld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6F0A4F-6674-4D74-B168-82042D537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DD9DEB-C35A-4E34-A31E-B3BC52321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15767-5478-40F0-9F93-03A51E8A55C3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3828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5F943B-7283-4755-88BC-5EC55495A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61258-67BD-4082-AEA8-C2C74C897EDE}" type="datetimeFigureOut">
              <a:rPr lang="fr-FR" smtClean="0"/>
              <a:t>28/06/2018</a:t>
            </a:fld>
            <a:endParaRPr lang="fr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342C7E-F1F5-4DA2-9E86-706A5B44C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313DF-829F-4B66-AF63-239D9D543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15767-5478-40F0-9F93-03A51E8A55C3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400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573C1-7A1A-4EBB-A3A4-8FB8FDE83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6FC69-B26B-4067-AD1F-20D7FCE89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D99077-CFC6-485B-88C0-63ED5F47FB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18F211-57C5-434F-B826-813577DE8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61258-67BD-4082-AEA8-C2C74C897EDE}" type="datetimeFigureOut">
              <a:rPr lang="fr-FR" smtClean="0"/>
              <a:t>28/06/2018</a:t>
            </a:fld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048C32-291F-4098-A0CD-734FC89B2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4F50D-895A-470B-B13C-C8CA03EDD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15767-5478-40F0-9F93-03A51E8A55C3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7505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429B9-F8CE-41D4-BF86-7F6C6DFF3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B71A1A-4185-4E79-B137-85E269A1E2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9ED61B-AF43-4673-BCD1-C5C394C174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66200A-0222-49EE-BD17-94C4B6E4B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61258-67BD-4082-AEA8-C2C74C897EDE}" type="datetimeFigureOut">
              <a:rPr lang="fr-FR" smtClean="0"/>
              <a:t>28/06/2018</a:t>
            </a:fld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A02B82-2F7F-4F04-B40A-FE0C017A3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E07E70-6E39-469A-AF19-3D20DDBD3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15767-5478-40F0-9F93-03A51E8A55C3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5612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D1D7BF-9D71-4E08-B7F2-19ADBA443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F7F2D8-D4A9-424E-B327-062084E1F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D3652-A412-43EF-93E2-B6B7EDC751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261258-67BD-4082-AEA8-C2C74C897EDE}" type="datetimeFigureOut">
              <a:rPr lang="fr-FR" smtClean="0"/>
              <a:t>28/06/2018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A63F3-C4CD-4732-B0EC-9A20BB7C1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7B0FB-8667-4228-BF45-F3CF1C67F8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15767-5478-40F0-9F93-03A51E8A55C3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6331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26847-497F-49DF-A922-324D15F344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Demo Custom Vision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05ED09-DE89-4E6E-BEAD-93E7157532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64372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3572D-F319-4725-BF55-AA642AA44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A47C9-5BCB-4FBA-9D9A-C54987296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8FEB53-637E-453A-9DFF-453A3E5D0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AB74D4-5A0C-4031-9B7F-A6C8C3B23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5240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52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39ADF-46D9-4C1F-B81E-D735DA6EB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A9971-A147-4729-B9AE-1A0C343DD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5F0451-E86B-4CE9-B727-C8F9B2EFA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046" y="304800"/>
            <a:ext cx="93726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546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D9C71-8B11-4DF3-997B-B9EC40FB4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9F413-704E-4615-90DE-13B88C61B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1D6C22-980A-4656-9474-73434CC88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073" y="235526"/>
            <a:ext cx="9736282" cy="649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18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AF1BE-EA7D-4F41-92BE-26F79BFBC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B5298-5BF7-413F-ACBF-AEAFAF7D3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365944-05D2-4F7D-AD4A-B3B8376E4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63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E247B-46D2-4A61-8990-0BB8E12D6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21903-96EC-4FC2-BFDA-1A9E42065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0CF42-2878-4E7C-870C-A588FD3AD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344" y="105928"/>
            <a:ext cx="9580420" cy="638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7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9B448-54A4-40FA-80AC-6D1AE0A2F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9DF26-6003-47AC-8B99-1817A8964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312B9B-3891-4EBF-B2FA-23057925E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016" y="218209"/>
            <a:ext cx="9632373" cy="642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095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3D1A6-07DE-4C64-B621-76955B25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BBA43-0D4D-45E6-A35B-D9CA923BB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E79DF5-FB52-40E6-BFC4-4A3D2B2D0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032" y="204354"/>
            <a:ext cx="9673936" cy="644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38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733AC-1FEC-4662-AEDD-425B3AE21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48988-0AF3-4A76-A58B-B009FE5D8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EDD20-27BE-4E5F-B0CC-905BE51CB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44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E2D21-F85A-44F6-94D6-19C7950F6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5FE22-6434-4605-841C-33D14AF0D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675DA4-FBE0-4F8E-BCBB-6CA471952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766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641E4-5AFE-45DA-849D-FE6EB2D7C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45000-54AC-4753-A7F5-45C8CF1DF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E6126-E290-448E-99E1-1F36F077B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663" y="422563"/>
            <a:ext cx="9206346" cy="613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7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50F80-6BA3-4C9D-BA40-BF2BF3A39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04881-11D3-495A-AB27-48CEB5FF9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578BEF-65FE-4035-ADCC-953A9CA75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DF3627-2BBD-4396-9501-554E724D8CDC}"/>
              </a:ext>
            </a:extLst>
          </p:cNvPr>
          <p:cNvSpPr/>
          <p:nvPr/>
        </p:nvSpPr>
        <p:spPr>
          <a:xfrm>
            <a:off x="3478086" y="1537090"/>
            <a:ext cx="3107838" cy="2804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9932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C011C-3BB0-4D38-8489-C6226A41A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10F40-1CF5-4A24-8BDB-B27D8C9BE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DE693D-D6B3-4738-9E84-DCCDB9812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05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B4DE1-E4DC-4676-B724-1E381EC17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99DEF-5AD3-4233-B127-5C59155C1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44EA9D-92DF-4757-9529-E722680A4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51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D3860-1A50-47A2-AC43-FBEDCC4AC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8F87C-B77E-4A74-8266-A72BB71C2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1325C-B00E-4440-BA55-0B2C93615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02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58EC1-4236-4442-8BAD-E8A0A9AEA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980AB-64C6-4C28-BFC6-75FA2E7AA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E4A4A61-BBED-4252-9B2C-9C50BE4B01FF}"/>
              </a:ext>
            </a:extLst>
          </p:cNvPr>
          <p:cNvGrpSpPr/>
          <p:nvPr/>
        </p:nvGrpSpPr>
        <p:grpSpPr>
          <a:xfrm>
            <a:off x="952500" y="0"/>
            <a:ext cx="10287000" cy="6858000"/>
            <a:chOff x="952500" y="0"/>
            <a:chExt cx="1028700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3CA5369-F003-4C74-B811-B41A23952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2500" y="0"/>
              <a:ext cx="10287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E21E702-38E3-426B-94E6-32C7193B5E90}"/>
                </a:ext>
              </a:extLst>
            </p:cNvPr>
            <p:cNvSpPr/>
            <p:nvPr/>
          </p:nvSpPr>
          <p:spPr>
            <a:xfrm>
              <a:off x="7143366" y="1528091"/>
              <a:ext cx="895990" cy="1625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276188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15D14-90FD-4324-A21B-DE6858411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E3F27-D74F-4178-B656-37053B0A7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234850-ADB9-404E-B65C-D45FD35D7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767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CB01B-7944-43C2-A519-8851CFBEB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256B3-3222-4F98-AFF2-DAA38ABBF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56051E-7060-4BF0-ACA1-2C6DF5D0F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07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14332-008C-4D95-A87C-0A3DB6CB0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0FACF-D753-48F0-94FD-CDC8D41F7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9B8A15-E9BB-4AA1-824B-59C1D7A61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79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C4786-9629-4248-9BFD-C61438EA4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640F5-DC70-40B1-818C-8285E807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A99C0D-8294-4C83-B47A-53A06CCD4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887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2954B-4DD8-4D8E-A09D-2D170BF93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B5091-9B56-4219-BE82-D6007C644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75935-1780-43FF-8FAE-1671DEE2B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780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03A95-36EB-460A-8800-ADA9A2EA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E3F5F-57F2-41E1-BCF2-7BC82D208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08F901-FAA4-4A2C-A1AD-6E92CF2F3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22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3</Words>
  <Application>Microsoft Office PowerPoint</Application>
  <PresentationFormat>Widescreen</PresentationFormat>
  <Paragraphs>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Demo Custom Vision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Lionel Billon</dc:creator>
  <cp:lastModifiedBy>Lionel Billon</cp:lastModifiedBy>
  <cp:revision>4</cp:revision>
  <dcterms:created xsi:type="dcterms:W3CDTF">2018-05-23T10:13:45Z</dcterms:created>
  <dcterms:modified xsi:type="dcterms:W3CDTF">2018-06-28T16:33:20Z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lionelb@microsoft.com</vt:lpwstr>
  </property>
  <property fmtid="{D5CDD505-2E9C-101B-9397-08002B2CF9AE}" pid="5" name="MSIP_Label_f42aa342-8706-4288-bd11-ebb85995028c_SetDate">
    <vt:lpwstr>2018-05-23T10:25:29.8548723Z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